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35674" y="2096946"/>
            <a:ext cx="7349183" cy="3882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dirty="0">
                <a:latin typeface="Arial Rounded MT Bold" panose="020F0704030504030204" pitchFamily="34" charset="0"/>
              </a:rPr>
              <a:t>El Instituto Electoral de Coahuila pone a su disposición el enlace a través del cual podrá acceder a la información </a:t>
            </a:r>
            <a:r>
              <a:rPr lang="es-ES" dirty="0">
                <a:latin typeface="Arial Rounded MT Bold" panose="020F0704030504030204" pitchFamily="34" charset="0"/>
              </a:rPr>
              <a:t>de los resultados de la dictaminación de los estados financieros</a:t>
            </a:r>
            <a:r>
              <a:rPr lang="es-MX" sz="1800" dirty="0">
                <a:latin typeface="Arial Rounded MT Bold" panose="020F0704030504030204" pitchFamily="34" charset="0"/>
              </a:rPr>
              <a:t>, según lo establece el Articulo 65, Fracción </a:t>
            </a:r>
            <a:r>
              <a:rPr lang="es-MX" dirty="0">
                <a:latin typeface="Arial Rounded MT Bold" panose="020F0704030504030204" pitchFamily="34" charset="0"/>
              </a:rPr>
              <a:t>XXIII</a:t>
            </a:r>
            <a:r>
              <a:rPr lang="es-MX" sz="1800" dirty="0">
                <a:latin typeface="Arial Rounded MT Bold" panose="020F0704030504030204" pitchFamily="34" charset="0"/>
              </a:rPr>
              <a:t>, de la </a:t>
            </a:r>
            <a:r>
              <a:rPr lang="es-ES" sz="1800" dirty="0">
                <a:latin typeface="Arial Rounded MT Bold" panose="020F0704030504030204" pitchFamily="34" charset="0"/>
              </a:rPr>
              <a:t>Ley General de Trasparencia y Acceso a la Información Pública</a:t>
            </a:r>
            <a:r>
              <a:rPr lang="es-MX" sz="1800" dirty="0">
                <a:latin typeface="Arial Rounded MT Bold" panose="020F0704030504030204" pitchFamily="34" charset="0"/>
              </a:rPr>
              <a:t>:</a:t>
            </a:r>
            <a:endParaRPr lang="es-ES" dirty="0">
              <a:latin typeface="Arial Rounded MT Bold" panose="020F070403050403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s-MX" u="sng" dirty="0">
                <a:solidFill>
                  <a:srgbClr val="0070C0"/>
                </a:solidFill>
                <a:latin typeface="Arial Rounded MT Bold" panose="020F0704030504030204" pitchFamily="34" charset="0"/>
              </a:rPr>
              <a:t>https://iecoah.org.mx/informes-de-avances-de-gestion-financiera/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894254" y="544640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3074964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Articulo 65 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XXIII</a:t>
            </a:r>
          </a:p>
          <a:p>
            <a:pPr algn="ctr"/>
            <a:r>
              <a:rPr lang="es-ES" sz="2000" dirty="0">
                <a:latin typeface="Arial Rounded MT Bold" panose="020F0704030504030204" pitchFamily="34" charset="0"/>
              </a:rPr>
              <a:t>Resultados de la dictaminación de los estados financieros</a:t>
            </a:r>
            <a:endParaRPr lang="es-MX" sz="2000" dirty="0">
              <a:latin typeface="Arial Rounded MT Bold" panose="020F0704030504030204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D2F3845A-A49C-F0D5-07F9-A29C31766DC1}"/>
              </a:ext>
            </a:extLst>
          </p:cNvPr>
          <p:cNvGrpSpPr/>
          <p:nvPr/>
        </p:nvGrpSpPr>
        <p:grpSpPr>
          <a:xfrm>
            <a:off x="4946077" y="143315"/>
            <a:ext cx="4297980" cy="1440358"/>
            <a:chOff x="7820286" y="994753"/>
            <a:chExt cx="4297980" cy="1440358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4584C065-AA6D-6DA4-5088-0CD470F07799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E34CFF6F-286D-E09A-68D6-2EE096624ED8}"/>
                </a:ext>
              </a:extLst>
            </p:cNvPr>
            <p:cNvSpPr/>
            <p:nvPr/>
          </p:nvSpPr>
          <p:spPr>
            <a:xfrm>
              <a:off x="7820286" y="1788780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EF373467-085F-0ACF-0CFC-DAFD0DA5D268}"/>
              </a:ext>
            </a:extLst>
          </p:cNvPr>
          <p:cNvSpPr/>
          <p:nvPr/>
        </p:nvSpPr>
        <p:spPr>
          <a:xfrm>
            <a:off x="4946077" y="544640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</a:t>
            </a:r>
            <a:r>
              <a:rPr lang="es-MX" sz="1200" b="1" dirty="0">
                <a:solidFill>
                  <a:srgbClr val="8E5D95"/>
                </a:solidFill>
              </a:rPr>
              <a:t>31 de agosto </a:t>
            </a:r>
            <a:r>
              <a:rPr lang="es-ES" sz="1200" b="1" dirty="0">
                <a:solidFill>
                  <a:srgbClr val="8E5D95"/>
                </a:solidFill>
              </a:rPr>
              <a:t>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123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EM</dc:creator>
  <cp:lastModifiedBy>Dayba Alvarado</cp:lastModifiedBy>
  <cp:revision>164</cp:revision>
  <cp:lastPrinted>2016-02-08T17:12:47Z</cp:lastPrinted>
  <dcterms:created xsi:type="dcterms:W3CDTF">2016-01-18T17:46:42Z</dcterms:created>
  <dcterms:modified xsi:type="dcterms:W3CDTF">2025-09-03T17:28:03Z</dcterms:modified>
</cp:coreProperties>
</file>